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48" d="100"/>
          <a:sy n="148" d="100"/>
        </p:scale>
        <p:origin x="456" y="10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 МБОУ «Школа №15»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749587"/>
              </p:ext>
            </p:extLst>
          </p:nvPr>
        </p:nvGraphicFramePr>
        <p:xfrm>
          <a:off x="1115616" y="892161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36" y="1835885"/>
            <a:ext cx="1460652" cy="9721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02900"/>
            <a:ext cx="1229661" cy="9222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7247" y="2643758"/>
            <a:ext cx="985989" cy="10697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478" y="2697348"/>
            <a:ext cx="813048" cy="10055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36" y="3657149"/>
            <a:ext cx="1455780" cy="9874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428" y="892161"/>
            <a:ext cx="785187" cy="10469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043" y="1766702"/>
            <a:ext cx="868576" cy="97949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074" y="902900"/>
            <a:ext cx="791251" cy="105500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208" y="1825146"/>
            <a:ext cx="1275488" cy="95661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938" y="902901"/>
            <a:ext cx="1613575" cy="90763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650" y="3668011"/>
            <a:ext cx="1472511" cy="94642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457" y="3693372"/>
            <a:ext cx="1194271" cy="89570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259" y="2755179"/>
            <a:ext cx="1263668" cy="94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0441" y="805919"/>
            <a:ext cx="3277478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>
                <a:solidFill>
                  <a:schemeClr val="accent2">
                    <a:lumMod val="75000"/>
                  </a:schemeClr>
                </a:solidFill>
              </a:rPr>
              <a:t>Эрудицон “Акыл-баттл</a:t>
            </a:r>
            <a:r>
              <a:rPr lang="tt-RU" dirty="0" smtClean="0">
                <a:solidFill>
                  <a:schemeClr val="accent2">
                    <a:lumMod val="75000"/>
                  </a:schemeClr>
                </a:solidFill>
              </a:rPr>
              <a:t>”</a:t>
            </a:r>
            <a:endParaRPr lang="tt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№15»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787261" y="1510079"/>
            <a:ext cx="36201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200" dirty="0" smtClean="0"/>
              <a:t>Эрудицон “Акыл-баттл”.</a:t>
            </a:r>
          </a:p>
          <a:p>
            <a:pPr algn="ctr"/>
            <a:endParaRPr lang="tt-RU" sz="1200" dirty="0" smtClean="0"/>
          </a:p>
          <a:p>
            <a:pPr algn="just"/>
            <a:r>
              <a:rPr lang="tt-RU" sz="1200" dirty="0" smtClean="0"/>
              <a:t>Мероприятие </a:t>
            </a:r>
            <a:r>
              <a:rPr lang="tt-RU" sz="1200" dirty="0"/>
              <a:t>состоялось для </a:t>
            </a:r>
            <a:r>
              <a:rPr lang="tt-RU" sz="1200" dirty="0" smtClean="0"/>
              <a:t>учащихся </a:t>
            </a:r>
            <a:r>
              <a:rPr lang="tt-RU" sz="1200" dirty="0"/>
              <a:t>параллелей 6-7 классов. Соревновательная форма </a:t>
            </a:r>
            <a:r>
              <a:rPr lang="tt-RU" sz="1200" dirty="0" smtClean="0"/>
              <a:t>проведения способствовала </a:t>
            </a:r>
            <a:r>
              <a:rPr lang="tt-RU" sz="1200" dirty="0"/>
              <a:t>не только повышению интеллектуального </a:t>
            </a:r>
            <a:r>
              <a:rPr lang="tt-RU" sz="1200" dirty="0" smtClean="0"/>
              <a:t>уровня, </a:t>
            </a:r>
            <a:r>
              <a:rPr lang="tt-RU" sz="1200" dirty="0"/>
              <a:t>но и развитию умения командного </a:t>
            </a:r>
            <a:r>
              <a:rPr lang="tt-RU" sz="1200" dirty="0" smtClean="0"/>
              <a:t>взаимодействия. </a:t>
            </a:r>
            <a:r>
              <a:rPr lang="tt-RU" sz="1200" dirty="0"/>
              <a:t>Ребята отвечали на вопросы по следующей </a:t>
            </a:r>
            <a:r>
              <a:rPr lang="tt-RU" sz="1200" dirty="0" smtClean="0"/>
              <a:t>тематике:</a:t>
            </a:r>
            <a:endParaRPr lang="ru-RU" sz="12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/>
              <a:t>История и география Казани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/>
              <a:t>Великие личности, судьба которых связана с Казанью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/>
              <a:t>Память, увековеченная в камне…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/>
              <a:t>Театры Казани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/>
              <a:t>Национальная татарская кухня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/>
              <a:t>Национальная татарская </a:t>
            </a:r>
            <a:r>
              <a:rPr lang="ru-RU" sz="1200" dirty="0" smtClean="0"/>
              <a:t>одежда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dirty="0"/>
          </a:p>
          <a:p>
            <a:r>
              <a:rPr lang="tt-RU" sz="1200" dirty="0"/>
              <a:t>Победителями стали учащиеся 7 б класса.</a:t>
            </a:r>
            <a:endParaRPr lang="ru-RU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381" y="16610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322" y="2604125"/>
            <a:ext cx="2695508" cy="202163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480" y="958307"/>
            <a:ext cx="1941459" cy="14560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535" y="3640054"/>
            <a:ext cx="1728193" cy="12961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19871" y="1932457"/>
            <a:ext cx="1691306" cy="12684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8878" y="213456"/>
            <a:ext cx="1707655" cy="128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3566</TotalTime>
  <Words>91</Words>
  <Application>Microsoft Office PowerPoint</Application>
  <PresentationFormat>Экран (16:9)</PresentationFormat>
  <Paragraphs>18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«Школа №15»</vt:lpstr>
      <vt:lpstr>Эрудицон “Акыл-баттл”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HP</cp:lastModifiedBy>
  <cp:revision>429</cp:revision>
  <cp:lastPrinted>2021-02-04T07:26:50Z</cp:lastPrinted>
  <dcterms:created xsi:type="dcterms:W3CDTF">2015-10-13T08:15:21Z</dcterms:created>
  <dcterms:modified xsi:type="dcterms:W3CDTF">2021-03-25T09:19:19Z</dcterms:modified>
</cp:coreProperties>
</file>